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Уровень текста 1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4" name="«Место ввода цитаты»."/>
          <p:cNvSpPr txBox="1"/>
          <p:nvPr>
            <p:ph type="body" sz="quarter" idx="13"/>
          </p:nvPr>
        </p:nvSpPr>
        <p:spPr>
          <a:xfrm>
            <a:off x="1270000" y="4267112"/>
            <a:ext cx="10464800" cy="60978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Текст заголовка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2" name="Уровень текста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Текст заголовка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0" name="Уровень текста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7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7" name="Уровень текста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Изображение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Изображение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Изображение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st tamplate Table"/>
          <p:cNvSpPr txBox="1"/>
          <p:nvPr/>
        </p:nvSpPr>
        <p:spPr>
          <a:xfrm>
            <a:off x="3346956" y="112264"/>
            <a:ext cx="6310885" cy="99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Test template side</a:t>
            </a:r>
          </a:p>
        </p:txBody>
      </p:sp>
      <p:sp>
        <p:nvSpPr>
          <p:cNvPr id="120" name="{id:1}"/>
          <p:cNvSpPr txBox="1"/>
          <p:nvPr/>
        </p:nvSpPr>
        <p:spPr>
          <a:xfrm>
            <a:off x="-16257" y="-35951"/>
            <a:ext cx="81991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{id:0}</a:t>
            </a:r>
          </a:p>
        </p:txBody>
      </p:sp>
      <p:sp>
        <p:nvSpPr>
          <p:cNvPr id="121" name="{string_0}"/>
          <p:cNvSpPr txBox="1"/>
          <p:nvPr/>
        </p:nvSpPr>
        <p:spPr>
          <a:xfrm>
            <a:off x="331802" y="2806981"/>
            <a:ext cx="631088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500"/>
            </a:lvl1pPr>
          </a:lstStyle>
          <a:p>
            <a:pPr/>
            <a:r>
              <a:t>{string_0}</a:t>
            </a:r>
          </a:p>
        </p:txBody>
      </p:sp>
      <p:sp>
        <p:nvSpPr>
          <p:cNvPr id="122" name="{string_0}"/>
          <p:cNvSpPr txBox="1"/>
          <p:nvPr/>
        </p:nvSpPr>
        <p:spPr>
          <a:xfrm>
            <a:off x="397221" y="4037605"/>
            <a:ext cx="1221035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{string_1}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G_0310.JPG" descr="IMG_0310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723" t="0" r="672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5" name="Test slid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 slide 2</a:t>
            </a:r>
          </a:p>
        </p:txBody>
      </p:sp>
      <p:sp>
        <p:nvSpPr>
          <p:cNvPr id="126" name="TEXT…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TEXT……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